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 Slab"/>
      <p:regular r:id="rId14"/>
      <p:bold r:id="rId15"/>
    </p:embeddedFon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Slab-bold.fntdata"/><Relationship Id="rId14" Type="http://schemas.openxmlformats.org/officeDocument/2006/relationships/font" Target="fonts/RobotoSlab-regular.fntdata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6f302396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26f302396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26f302396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26f302396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6f3023967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6f3023967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6f3023967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6f3023967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3"/>
          <p:cNvSpPr txBox="1"/>
          <p:nvPr>
            <p:ph type="title"/>
          </p:nvPr>
        </p:nvSpPr>
        <p:spPr>
          <a:xfrm>
            <a:off x="14584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/>
              <a:t>People</a:t>
            </a:r>
            <a:r>
              <a:rPr b="1" lang="en"/>
              <a:t> </a:t>
            </a:r>
            <a:r>
              <a:rPr b="1" lang="en" sz="6700"/>
              <a:t>waste</a:t>
            </a:r>
            <a:r>
              <a:rPr b="1" lang="en" sz="2900"/>
              <a:t> soo much </a:t>
            </a:r>
            <a:br>
              <a:rPr b="1" lang="en" sz="4800"/>
            </a:br>
            <a:r>
              <a:rPr lang="en" sz="7600"/>
              <a:t>Time</a:t>
            </a:r>
            <a:r>
              <a:rPr lang="en"/>
              <a:t> </a:t>
            </a:r>
            <a:r>
              <a:rPr lang="en" sz="2600"/>
              <a:t>for buying tickets to visit monument on ticket windows </a:t>
            </a:r>
            <a:endParaRPr sz="2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284500" y="1865400"/>
            <a:ext cx="65283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Travellers waste time for buying tickets </a:t>
            </a:r>
            <a:r>
              <a:rPr lang="en" sz="2800"/>
              <a:t>offline </a:t>
            </a:r>
            <a:endParaRPr sz="2800"/>
          </a:p>
          <a:p>
            <a:pPr indent="0" lvl="0" marL="0" marR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/>
              <a:t>a</a:t>
            </a:r>
            <a:r>
              <a:rPr lang="en" sz="1800"/>
              <a:t>nd that’s why they can’t </a:t>
            </a:r>
            <a:r>
              <a:rPr lang="en" sz="2300"/>
              <a:t>explore </a:t>
            </a:r>
            <a:r>
              <a:rPr lang="en" sz="1800"/>
              <a:t>everything and  people in long queue make things </a:t>
            </a:r>
            <a:r>
              <a:rPr lang="en" sz="1800"/>
              <a:t>bizarre and bored before see anything.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93383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5586475" y="299450"/>
            <a:ext cx="18906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900"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 rotWithShape="1">
          <a:blip r:embed="rId3">
            <a:alphaModFix/>
          </a:blip>
          <a:srcRect b="12372" l="-992" r="6509" t="0"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8" name="Google Shape;88;p17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The solution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90" name="Google Shape;90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/>
              <a:t>We can buy ticket </a:t>
            </a:r>
            <a:r>
              <a:rPr lang="en" sz="3000"/>
              <a:t>online</a:t>
            </a:r>
            <a:r>
              <a:rPr lang="en" sz="2400"/>
              <a:t> and pay for it </a:t>
            </a:r>
            <a:r>
              <a:rPr lang="en" sz="3000"/>
              <a:t>online</a:t>
            </a:r>
            <a:r>
              <a:rPr lang="en" sz="2400"/>
              <a:t> it  adds hasslefree experience in your </a:t>
            </a:r>
            <a:r>
              <a:rPr lang="en" sz="4000"/>
              <a:t>fun.</a:t>
            </a:r>
            <a:endParaRPr sz="4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 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87900" y="1489825"/>
            <a:ext cx="18774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/>
              <a:t>Step 1</a:t>
            </a:r>
            <a:endParaRPr b="1" sz="3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2400"/>
              <a:t>Visit our site </a:t>
            </a:r>
            <a:endParaRPr b="1" sz="2400"/>
          </a:p>
        </p:txBody>
      </p:sp>
      <p:sp>
        <p:nvSpPr>
          <p:cNvPr id="97" name="Google Shape;97;p18"/>
          <p:cNvSpPr txBox="1"/>
          <p:nvPr/>
        </p:nvSpPr>
        <p:spPr>
          <a:xfrm>
            <a:off x="2520800" y="1432800"/>
            <a:ext cx="24867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Step 2</a:t>
            </a:r>
            <a:endParaRPr b="1"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Select monument you want to see</a:t>
            </a:r>
            <a:endParaRPr b="1" sz="2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8"/>
          <p:cNvSpPr/>
          <p:nvPr/>
        </p:nvSpPr>
        <p:spPr>
          <a:xfrm>
            <a:off x="2044175" y="2021900"/>
            <a:ext cx="340500" cy="686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/>
          <p:nvPr/>
        </p:nvSpPr>
        <p:spPr>
          <a:xfrm>
            <a:off x="4785375" y="2021900"/>
            <a:ext cx="340500" cy="686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/>
        </p:nvSpPr>
        <p:spPr>
          <a:xfrm>
            <a:off x="5262875" y="1329425"/>
            <a:ext cx="1877400" cy="32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Step 3</a:t>
            </a:r>
            <a:endParaRPr b="1" sz="3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Make payment and get your paperless tickets</a:t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490250" y="526350"/>
            <a:ext cx="5618700" cy="95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</a:t>
            </a:r>
            <a:endParaRPr/>
          </a:p>
        </p:txBody>
      </p:sp>
      <p:sp>
        <p:nvSpPr>
          <p:cNvPr id="106" name="Google Shape;106;p19"/>
          <p:cNvSpPr txBox="1"/>
          <p:nvPr/>
        </p:nvSpPr>
        <p:spPr>
          <a:xfrm>
            <a:off x="204525" y="1482750"/>
            <a:ext cx="85158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"/>
              <a:buChar char="●"/>
            </a:pPr>
            <a:r>
              <a:rPr lang="en" sz="2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can do statistical analysis by- </a:t>
            </a:r>
            <a:br>
              <a:rPr lang="en" sz="2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2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1.Which place people like most </a:t>
            </a:r>
            <a:endParaRPr sz="2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	2.Which heritage’s ticket people buying in the</a:t>
            </a:r>
            <a:endParaRPr sz="2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 season  </a:t>
            </a:r>
            <a:endParaRPr sz="2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"/>
              <a:buChar char="●"/>
            </a:pPr>
            <a:r>
              <a:rPr lang="en" sz="2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Collabration with Paytm and other apps</a:t>
            </a:r>
            <a:endParaRPr sz="2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Roboto"/>
              <a:buChar char="●"/>
            </a:pPr>
            <a:r>
              <a:rPr lang="en" sz="2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 consumer behaviour for forecasting</a:t>
            </a:r>
            <a:endParaRPr sz="2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11" name="Google Shape;111;p20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Why now?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3000"/>
              <a:t>Because everyone want a hassle free experience in free time </a:t>
            </a:r>
            <a:endParaRPr/>
          </a:p>
        </p:txBody>
      </p:sp>
      <p:grpSp>
        <p:nvGrpSpPr>
          <p:cNvPr id="113" name="Google Shape;113;p20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14" name="Google Shape;114;p20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0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0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0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0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0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0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0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0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0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0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0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0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0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0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0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0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0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0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0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0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0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0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0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0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0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0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0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0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0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0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0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0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0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0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0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0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0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0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0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0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0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0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0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0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0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0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0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0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0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0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0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0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0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0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0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0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0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0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0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0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0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0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0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0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0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0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0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0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0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